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8" r:id="rId16"/>
    <p:sldId id="274" r:id="rId17"/>
    <p:sldId id="270" r:id="rId18"/>
    <p:sldId id="271" r:id="rId19"/>
    <p:sldId id="275" r:id="rId20"/>
    <p:sldId id="276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02"/>
    <p:restoredTop sz="94645"/>
  </p:normalViewPr>
  <p:slideViewPr>
    <p:cSldViewPr>
      <p:cViewPr varScale="1">
        <p:scale>
          <a:sx n="156" d="100"/>
          <a:sy n="156" d="100"/>
        </p:scale>
        <p:origin x="4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지원금</a:t>
            </a:r>
            <a:r>
              <a:rPr lang="en-US" dirty="0"/>
              <a:t> 120</a:t>
            </a:r>
            <a:r>
              <a:rPr lang="ko-KR" dirty="0"/>
              <a:t>만원은 어디다 썼나</a:t>
            </a:r>
            <a:r>
              <a:rPr lang="en-US" dirty="0"/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앵겔지수2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5593-2348-B91A-7394D0EB9C3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식사</c:v>
                </c:pt>
                <c:pt idx="1">
                  <c:v>서버비용</c:v>
                </c:pt>
                <c:pt idx="2">
                  <c:v>도메인비용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 formatCode="#,##0">
                  <c:v>1158554</c:v>
                </c:pt>
                <c:pt idx="1">
                  <c:v>24946</c:v>
                </c:pt>
                <c:pt idx="2">
                  <c:v>16500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93-2348-B91A-7394D0EB9C3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62776410761155"/>
          <c:y val="0.45412709153543307"/>
          <c:w val="0.13330569225721786"/>
          <c:h val="0.14142556594488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0.39375</cdr:x>
      <cdr:y>0.8</cdr:y>
    </cdr:from>
    <cdr:to>
      <cdr:x>0.46875</cdr:x>
      <cdr:y>0.9125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DA7BF2FF-B17E-964A-A19A-B7EF3A145A02}"/>
            </a:ext>
          </a:extLst>
        </cdr:cNvPr>
        <cdr:cNvSpPr txBox="1"/>
      </cdr:nvSpPr>
      <cdr:spPr>
        <a:xfrm xmlns:a="http://schemas.openxmlformats.org/drawingml/2006/main">
          <a:off x="4800600" y="65024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0.4625</cdr:x>
      <cdr:y>0.80938</cdr:y>
    </cdr:from>
    <cdr:to>
      <cdr:x>0.5375</cdr:x>
      <cdr:y>0.92188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8820904A-0E7A-5A4C-8494-C215AFD94B38}"/>
            </a:ext>
          </a:extLst>
        </cdr:cNvPr>
        <cdr:cNvSpPr txBox="1"/>
      </cdr:nvSpPr>
      <cdr:spPr>
        <a:xfrm xmlns:a="http://schemas.openxmlformats.org/drawingml/2006/main">
          <a:off x="5638800" y="65786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dirty="0"/>
            <a:t>1,158,554</a:t>
          </a:r>
          <a:endParaRPr lang="ko-KR" alt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27.png"/><Relationship Id="rId7" Type="http://schemas.openxmlformats.org/officeDocument/2006/relationships/image" Target="../media/image13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28.png"/><Relationship Id="rId9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7.png"/><Relationship Id="rId7" Type="http://schemas.openxmlformats.org/officeDocument/2006/relationships/image" Target="../media/image142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28.png"/><Relationship Id="rId9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44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4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46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4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48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jpeg"/><Relationship Id="rId5" Type="http://schemas.openxmlformats.org/officeDocument/2006/relationships/image" Target="../media/image153.png"/><Relationship Id="rId4" Type="http://schemas.openxmlformats.org/officeDocument/2006/relationships/image" Target="../media/image15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3" Type="http://schemas.openxmlformats.org/officeDocument/2006/relationships/image" Target="../media/image28.png"/><Relationship Id="rId21" Type="http://schemas.openxmlformats.org/officeDocument/2006/relationships/image" Target="../media/image173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27.png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24" Type="http://schemas.openxmlformats.org/officeDocument/2006/relationships/image" Target="../media/image176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30.png"/><Relationship Id="rId21" Type="http://schemas.openxmlformats.org/officeDocument/2006/relationships/image" Target="../media/image46.png"/><Relationship Id="rId7" Type="http://schemas.openxmlformats.org/officeDocument/2006/relationships/image" Target="../media/image2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9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27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66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2" Type="http://schemas.openxmlformats.org/officeDocument/2006/relationships/image" Target="../media/image65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image" Target="../media/image28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27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3.png"/><Relationship Id="rId1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89.png"/><Relationship Id="rId12" Type="http://schemas.openxmlformats.org/officeDocument/2006/relationships/image" Target="../media/image82.png"/><Relationship Id="rId17" Type="http://schemas.openxmlformats.org/officeDocument/2006/relationships/image" Target="../media/image92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81.png"/><Relationship Id="rId5" Type="http://schemas.openxmlformats.org/officeDocument/2006/relationships/image" Target="../media/image28.png"/><Relationship Id="rId15" Type="http://schemas.openxmlformats.org/officeDocument/2006/relationships/image" Target="../media/image78.png"/><Relationship Id="rId10" Type="http://schemas.openxmlformats.org/officeDocument/2006/relationships/image" Target="../media/image90.png"/><Relationship Id="rId19" Type="http://schemas.openxmlformats.org/officeDocument/2006/relationships/image" Target="../media/image86.png"/><Relationship Id="rId4" Type="http://schemas.openxmlformats.org/officeDocument/2006/relationships/image" Target="../media/image27.png"/><Relationship Id="rId9" Type="http://schemas.openxmlformats.org/officeDocument/2006/relationships/image" Target="../media/image76.png"/><Relationship Id="rId1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18" Type="http://schemas.openxmlformats.org/officeDocument/2006/relationships/image" Target="../media/image76.png"/><Relationship Id="rId26" Type="http://schemas.openxmlformats.org/officeDocument/2006/relationships/image" Target="../media/image81.png"/><Relationship Id="rId3" Type="http://schemas.openxmlformats.org/officeDocument/2006/relationships/image" Target="../media/image27.png"/><Relationship Id="rId21" Type="http://schemas.openxmlformats.org/officeDocument/2006/relationships/image" Target="../media/image104.png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17" Type="http://schemas.openxmlformats.org/officeDocument/2006/relationships/image" Target="../media/image79.png"/><Relationship Id="rId25" Type="http://schemas.openxmlformats.org/officeDocument/2006/relationships/image" Target="../media/image106.png"/><Relationship Id="rId2" Type="http://schemas.openxmlformats.org/officeDocument/2006/relationships/image" Target="../media/image65.png"/><Relationship Id="rId16" Type="http://schemas.openxmlformats.org/officeDocument/2006/relationships/image" Target="../media/image78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24" Type="http://schemas.openxmlformats.org/officeDocument/2006/relationships/image" Target="../media/image105.png"/><Relationship Id="rId5" Type="http://schemas.openxmlformats.org/officeDocument/2006/relationships/image" Target="../media/image94.png"/><Relationship Id="rId15" Type="http://schemas.openxmlformats.org/officeDocument/2006/relationships/image" Target="../media/image75.png"/><Relationship Id="rId23" Type="http://schemas.openxmlformats.org/officeDocument/2006/relationships/image" Target="../media/image66.png"/><Relationship Id="rId10" Type="http://schemas.openxmlformats.org/officeDocument/2006/relationships/image" Target="../media/image72.png"/><Relationship Id="rId19" Type="http://schemas.openxmlformats.org/officeDocument/2006/relationships/image" Target="../media/image102.png"/><Relationship Id="rId4" Type="http://schemas.openxmlformats.org/officeDocument/2006/relationships/image" Target="../media/image28.png"/><Relationship Id="rId9" Type="http://schemas.openxmlformats.org/officeDocument/2006/relationships/image" Target="../media/image71.png"/><Relationship Id="rId14" Type="http://schemas.openxmlformats.org/officeDocument/2006/relationships/image" Target="../media/image101.png"/><Relationship Id="rId22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26" Type="http://schemas.openxmlformats.org/officeDocument/2006/relationships/image" Target="../media/image124.png"/><Relationship Id="rId3" Type="http://schemas.openxmlformats.org/officeDocument/2006/relationships/image" Target="../media/image27.png"/><Relationship Id="rId21" Type="http://schemas.openxmlformats.org/officeDocument/2006/relationships/image" Target="../media/image76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72.png"/><Relationship Id="rId2" Type="http://schemas.openxmlformats.org/officeDocument/2006/relationships/image" Target="../media/image65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24" Type="http://schemas.openxmlformats.org/officeDocument/2006/relationships/image" Target="../media/image86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23" Type="http://schemas.openxmlformats.org/officeDocument/2006/relationships/image" Target="../media/image71.png"/><Relationship Id="rId28" Type="http://schemas.openxmlformats.org/officeDocument/2006/relationships/image" Target="../media/image66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image" Target="../media/image28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Relationship Id="rId22" Type="http://schemas.openxmlformats.org/officeDocument/2006/relationships/image" Target="../media/image123.png"/><Relationship Id="rId27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33.png"/><Relationship Id="rId5" Type="http://schemas.openxmlformats.org/officeDocument/2006/relationships/image" Target="../media/image27.png"/><Relationship Id="rId10" Type="http://schemas.openxmlformats.org/officeDocument/2006/relationships/image" Target="../media/image132.png"/><Relationship Id="rId4" Type="http://schemas.openxmlformats.org/officeDocument/2006/relationships/image" Target="../media/image128.png"/><Relationship Id="rId9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27523" y="-12223"/>
            <a:ext cx="1458191" cy="1458191"/>
            <a:chOff x="16827523" y="-12223"/>
            <a:chExt cx="1458191" cy="1458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225332" y="-614414"/>
              <a:ext cx="2916383" cy="29163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827523" y="-12223"/>
              <a:ext cx="1458191" cy="1458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012920"/>
            <a:ext cx="18285714" cy="1272794"/>
            <a:chOff x="0" y="9012920"/>
            <a:chExt cx="18285714" cy="12727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012920"/>
              <a:ext cx="18285714" cy="12727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8733" y="621634"/>
            <a:ext cx="8804459" cy="8408258"/>
            <a:chOff x="9748733" y="621634"/>
            <a:chExt cx="8804459" cy="84082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8733" y="621634"/>
              <a:ext cx="8804459" cy="84082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8364" y="2410821"/>
            <a:ext cx="9499829" cy="32135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33214" y="4550450"/>
            <a:ext cx="6980672" cy="8658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13484" y="3587998"/>
            <a:ext cx="3109718" cy="3109718"/>
            <a:chOff x="11413484" y="3587998"/>
            <a:chExt cx="3109718" cy="31097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13484" y="3587998"/>
              <a:ext cx="3109718" cy="310971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5" name="그룹 1005"/>
          <p:cNvGrpSpPr/>
          <p:nvPr/>
        </p:nvGrpSpPr>
        <p:grpSpPr>
          <a:xfrm>
            <a:off x="1640915" y="1445968"/>
            <a:ext cx="1435585" cy="1435585"/>
            <a:chOff x="1640915" y="1445968"/>
            <a:chExt cx="1435585" cy="14355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0915" y="1445968"/>
              <a:ext cx="1435585" cy="1435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46566" y="5249853"/>
            <a:ext cx="3607869" cy="3607869"/>
            <a:chOff x="4346566" y="5249853"/>
            <a:chExt cx="3607869" cy="36078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6566" y="5249853"/>
              <a:ext cx="3607869" cy="36078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02265" y="8872936"/>
            <a:ext cx="3793771" cy="18214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1340" y="609991"/>
            <a:ext cx="8958534" cy="1650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5734" y="4640534"/>
            <a:ext cx="5926126" cy="5245422"/>
            <a:chOff x="505734" y="4640534"/>
            <a:chExt cx="5926126" cy="524542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5734" y="4640534"/>
              <a:ext cx="5926126" cy="52454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8379" y="1876375"/>
            <a:ext cx="10773803" cy="7984157"/>
            <a:chOff x="6998379" y="1876375"/>
            <a:chExt cx="10773803" cy="79841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8379" y="1876375"/>
              <a:ext cx="10773803" cy="798415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718" y="440477"/>
            <a:ext cx="1851730" cy="4205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24096" y="446572"/>
            <a:ext cx="420938" cy="4242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97029" y="3538744"/>
            <a:ext cx="2970914" cy="1321146"/>
            <a:chOff x="4197029" y="3538744"/>
            <a:chExt cx="2970914" cy="13211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60000">
              <a:off x="4197029" y="3538744"/>
              <a:ext cx="2970914" cy="13211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1340" y="609991"/>
            <a:ext cx="8958534" cy="1650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1977" y="1984195"/>
            <a:ext cx="7448641" cy="7610568"/>
            <a:chOff x="1181977" y="1984195"/>
            <a:chExt cx="7448641" cy="761056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1977" y="1984195"/>
              <a:ext cx="7448641" cy="7610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58830" y="1984195"/>
            <a:ext cx="4647816" cy="7610568"/>
            <a:chOff x="9158830" y="1984195"/>
            <a:chExt cx="4647816" cy="76105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8830" y="1984195"/>
              <a:ext cx="4647816" cy="76105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30723" y="1984195"/>
            <a:ext cx="2669659" cy="7588929"/>
            <a:chOff x="14330723" y="1984195"/>
            <a:chExt cx="2669659" cy="75889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30723" y="1984195"/>
              <a:ext cx="2669659" cy="75889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718" y="440477"/>
            <a:ext cx="1851730" cy="4205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24096" y="446572"/>
            <a:ext cx="420557" cy="4242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1340" y="609991"/>
            <a:ext cx="8958534" cy="1650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9972" y="2041244"/>
            <a:ext cx="15112619" cy="7527973"/>
            <a:chOff x="1749972" y="2041244"/>
            <a:chExt cx="15112619" cy="75279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9972" y="2041244"/>
              <a:ext cx="15112619" cy="752797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718" y="440477"/>
            <a:ext cx="1851730" cy="4205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24096" y="446572"/>
            <a:ext cx="387147" cy="4242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1340" y="609991"/>
            <a:ext cx="8958534" cy="1650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21544" y="2033746"/>
            <a:ext cx="14442627" cy="7465033"/>
            <a:chOff x="1921544" y="2033746"/>
            <a:chExt cx="14442627" cy="746503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1544" y="2033746"/>
              <a:ext cx="14442627" cy="74650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718" y="440477"/>
            <a:ext cx="1851730" cy="4205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24096" y="446572"/>
            <a:ext cx="347433" cy="4242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81340" y="609991"/>
            <a:ext cx="8958534" cy="16502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54396" y="1853199"/>
            <a:ext cx="10828618" cy="7823552"/>
            <a:chOff x="3854396" y="1853199"/>
            <a:chExt cx="10828618" cy="78235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4396" y="1853199"/>
              <a:ext cx="10828618" cy="78235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718" y="440477"/>
            <a:ext cx="1851730" cy="4205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24096" y="446572"/>
            <a:ext cx="381090" cy="4242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D066B4D-6E29-D249-A979-E88F3BBCA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800" y="5107114"/>
            <a:ext cx="6931914" cy="51989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5E095D5-7E3A-D940-ACC2-2B375DF7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534" y="1286"/>
            <a:ext cx="9277180" cy="52184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C1BC0C-AE05-574D-BBC2-AF512395E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206190"/>
            <a:ext cx="6774413" cy="50808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3DF105-B66D-7240-9466-0BFC16B01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6"/>
            <a:ext cx="9253163" cy="52049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6D0E1C-365C-6C43-A0FE-7C0F3D998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245" y="5206190"/>
            <a:ext cx="2857955" cy="50808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170F59-A78F-A34C-87A5-D9C38B766F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6643" y="5219700"/>
            <a:ext cx="2850356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77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9C652DE-7C70-3149-A973-A9E54AA9C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7061662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10E833-F4AE-BA4F-8E88-CC7C8DF0EEFA}"/>
              </a:ext>
            </a:extLst>
          </p:cNvPr>
          <p:cNvSpPr txBox="1"/>
          <p:nvPr/>
        </p:nvSpPr>
        <p:spPr>
          <a:xfrm>
            <a:off x="6400800" y="4000500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서버비용</a:t>
            </a:r>
            <a:r>
              <a:rPr kumimoji="1"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kumimoji="1" lang="en-US" altLang="ko-KR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24,946</a:t>
            </a:r>
            <a:r>
              <a:rPr kumimoji="1" lang="ko-KR" alt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3ED4D-617D-F94C-8B5C-87A1EE090339}"/>
              </a:ext>
            </a:extLst>
          </p:cNvPr>
          <p:cNvSpPr txBox="1"/>
          <p:nvPr/>
        </p:nvSpPr>
        <p:spPr>
          <a:xfrm>
            <a:off x="7239000" y="2933700"/>
            <a:ext cx="4648200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 err="1">
                <a:ln w="6600">
                  <a:solidFill>
                    <a:schemeClr val="accent3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3"/>
                  </a:outerShdw>
                </a:effectLst>
              </a:rPr>
              <a:t>도메인비용</a:t>
            </a:r>
            <a:r>
              <a:rPr kumimoji="1" lang="ko-KR" altLang="en-US" sz="3600" b="1" dirty="0">
                <a:ln w="6600">
                  <a:solidFill>
                    <a:schemeClr val="accent3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3"/>
                  </a:outerShdw>
                </a:effectLst>
              </a:rPr>
              <a:t> </a:t>
            </a:r>
            <a:r>
              <a:rPr kumimoji="1" lang="en-US" altLang="ko-KR" sz="3600" b="1" dirty="0">
                <a:ln w="6600">
                  <a:solidFill>
                    <a:schemeClr val="accent3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3"/>
                  </a:outerShdw>
                </a:effectLst>
              </a:rPr>
              <a:t>16,500</a:t>
            </a:r>
            <a:r>
              <a:rPr kumimoji="1" lang="ko-KR" altLang="en-US" sz="3600" b="1" dirty="0">
                <a:ln w="6600">
                  <a:solidFill>
                    <a:schemeClr val="accent3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3"/>
                  </a:outerShdw>
                </a:effectLst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199105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14746" y="3390725"/>
            <a:ext cx="4256223" cy="4256223"/>
            <a:chOff x="7014746" y="3390725"/>
            <a:chExt cx="4256223" cy="4256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4746" y="3390725"/>
              <a:ext cx="4256223" cy="42562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2140" y="920493"/>
            <a:ext cx="11629048" cy="1666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79119" y="6806624"/>
            <a:ext cx="1916166" cy="1916166"/>
            <a:chOff x="9379119" y="6806624"/>
            <a:chExt cx="1916166" cy="19161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9119" y="6806624"/>
              <a:ext cx="1916166" cy="19161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2886" y="4614972"/>
            <a:ext cx="1916166" cy="1916166"/>
            <a:chOff x="10312886" y="4614972"/>
            <a:chExt cx="1916166" cy="19161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2886" y="4614972"/>
              <a:ext cx="1916166" cy="19161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65041" y="5481652"/>
            <a:ext cx="3477328" cy="12393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12486" y="4870515"/>
            <a:ext cx="3203113" cy="71633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57708" y="3227924"/>
            <a:ext cx="3095966" cy="9681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05153" y="2623115"/>
            <a:ext cx="3621894" cy="7163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421466" y="7485820"/>
            <a:ext cx="10693320" cy="7163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40352" y="2420824"/>
            <a:ext cx="1907654" cy="1891169"/>
            <a:chOff x="9840352" y="2420824"/>
            <a:chExt cx="1907654" cy="18911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40352" y="2420824"/>
              <a:ext cx="1907654" cy="1891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07727" y="2496310"/>
            <a:ext cx="1916166" cy="1916166"/>
            <a:chOff x="6907727" y="2496310"/>
            <a:chExt cx="1916166" cy="19161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07727" y="2496310"/>
              <a:ext cx="1916166" cy="19161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869631" y="6660294"/>
            <a:ext cx="1916166" cy="1916166"/>
            <a:chOff x="6869631" y="6660294"/>
            <a:chExt cx="1916166" cy="19161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69631" y="6660294"/>
              <a:ext cx="1916166" cy="19161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09446" y="4577243"/>
            <a:ext cx="1914286" cy="1914286"/>
            <a:chOff x="5909446" y="4577243"/>
            <a:chExt cx="1914286" cy="19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09446" y="4577243"/>
              <a:ext cx="1914286" cy="191428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8344" y="3073230"/>
            <a:ext cx="5710719" cy="7162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2064818" y="2525086"/>
            <a:ext cx="11786427" cy="71633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3718" y="442772"/>
            <a:ext cx="721110" cy="4159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423438" y="7194581"/>
            <a:ext cx="3958579" cy="7163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478030" y="7735916"/>
            <a:ext cx="4227261" cy="151049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425767" y="5183918"/>
            <a:ext cx="6620414" cy="179190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751356" y="4660277"/>
            <a:ext cx="9759722" cy="72585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35667" y="8016658"/>
            <a:ext cx="4744880" cy="15102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276190"/>
            <a:ext cx="18285714" cy="9524"/>
            <a:chOff x="0" y="10276190"/>
            <a:chExt cx="18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276190"/>
              <a:ext cx="18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27523" y="-12223"/>
            <a:ext cx="1458191" cy="1458191"/>
            <a:chOff x="16827523" y="-12223"/>
            <a:chExt cx="1458191" cy="14581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225332" y="-614414"/>
              <a:ext cx="2916383" cy="291638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827523" y="-12223"/>
              <a:ext cx="1458191" cy="14581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4808" y="2724066"/>
            <a:ext cx="9748876" cy="5962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33027" y="5951686"/>
            <a:ext cx="4514592" cy="4514592"/>
            <a:chOff x="13933027" y="5951686"/>
            <a:chExt cx="4514592" cy="45145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3027" y="5951686"/>
              <a:ext cx="4514592" cy="45145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5885385"/>
            <a:ext cx="4400329" cy="4400329"/>
            <a:chOff x="0" y="5885385"/>
            <a:chExt cx="4400329" cy="44003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885385"/>
              <a:ext cx="4400329" cy="4400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01946A-2639-264F-A776-E061398C73AC}"/>
              </a:ext>
            </a:extLst>
          </p:cNvPr>
          <p:cNvSpPr txBox="1"/>
          <p:nvPr/>
        </p:nvSpPr>
        <p:spPr>
          <a:xfrm>
            <a:off x="6553200" y="2781300"/>
            <a:ext cx="4389343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만약</a:t>
            </a:r>
            <a:r>
              <a:rPr lang="en-US" altLang="ko-KR" sz="2800" dirty="0"/>
              <a:t>,</a:t>
            </a:r>
            <a:r>
              <a:rPr lang="ko-KR" altLang="en-US" sz="2800" dirty="0"/>
              <a:t> 당신이 실패했다면</a:t>
            </a:r>
            <a:r>
              <a:rPr lang="en-US" altLang="ko-KR" sz="2800" dirty="0"/>
              <a:t>,</a:t>
            </a:r>
            <a:br>
              <a:rPr lang="ko-KR" altLang="en-US" sz="2800" dirty="0"/>
            </a:br>
            <a:r>
              <a:rPr lang="ko-KR" altLang="en-US" sz="2800" dirty="0"/>
              <a:t>도전했다는 증거다</a:t>
            </a:r>
            <a:r>
              <a:rPr lang="en-US" altLang="ko-KR" sz="2800" dirty="0"/>
              <a:t>.</a:t>
            </a:r>
            <a:br>
              <a:rPr lang="ko-KR" altLang="en-US" sz="2800" dirty="0"/>
            </a:br>
            <a:br>
              <a:rPr lang="ko-KR" altLang="en-US" sz="2800" dirty="0"/>
            </a:br>
            <a:r>
              <a:rPr lang="ko-KR" altLang="en-US" sz="2800" dirty="0"/>
              <a:t>만약</a:t>
            </a:r>
            <a:r>
              <a:rPr lang="en-US" altLang="ko-KR" sz="2800" dirty="0"/>
              <a:t>,</a:t>
            </a:r>
            <a:r>
              <a:rPr lang="ko-KR" altLang="en-US" sz="2800" dirty="0"/>
              <a:t> 당신이 지쳤다면</a:t>
            </a:r>
            <a:r>
              <a:rPr lang="en-US" altLang="ko-KR" sz="2800" dirty="0"/>
              <a:t>,</a:t>
            </a:r>
            <a:br>
              <a:rPr lang="ko-KR" altLang="en-US" sz="2800" dirty="0"/>
            </a:br>
            <a:r>
              <a:rPr lang="ko-KR" altLang="en-US" sz="2800" dirty="0"/>
              <a:t>열심히 노력했다는 증거다</a:t>
            </a:r>
            <a:r>
              <a:rPr lang="en-US" altLang="ko-KR" sz="2800" dirty="0"/>
              <a:t>.</a:t>
            </a:r>
            <a:br>
              <a:rPr lang="ko-KR" altLang="en-US" sz="2800" dirty="0"/>
            </a:br>
            <a:br>
              <a:rPr lang="ko-KR" altLang="en-US" sz="2800" dirty="0"/>
            </a:br>
            <a:r>
              <a:rPr lang="ko-KR" altLang="en-US" sz="2800" dirty="0"/>
              <a:t>만약</a:t>
            </a:r>
            <a:r>
              <a:rPr lang="en-US" altLang="ko-KR" sz="2800" dirty="0"/>
              <a:t>,</a:t>
            </a:r>
            <a:r>
              <a:rPr lang="ko-KR" altLang="en-US" sz="2800" dirty="0"/>
              <a:t> 당신이 좌절했다면</a:t>
            </a:r>
            <a:r>
              <a:rPr lang="en-US" altLang="ko-KR" sz="2800" dirty="0"/>
              <a:t>,</a:t>
            </a:r>
            <a:br>
              <a:rPr lang="ko-KR" altLang="en-US" sz="2800" dirty="0"/>
            </a:br>
            <a:r>
              <a:rPr lang="ko-KR" altLang="en-US" sz="2800" dirty="0"/>
              <a:t>간절했다는 증거다</a:t>
            </a:r>
            <a:r>
              <a:rPr lang="en-US" altLang="ko-KR" sz="2800" dirty="0"/>
              <a:t>.</a:t>
            </a:r>
            <a:br>
              <a:rPr lang="ko-KR" altLang="en-US" sz="2800" dirty="0"/>
            </a:br>
            <a:br>
              <a:rPr lang="ko-KR" altLang="en-US" sz="2800" dirty="0"/>
            </a:br>
            <a:r>
              <a:rPr lang="ko-KR" altLang="en-US" sz="2800" dirty="0"/>
              <a:t>만약</a:t>
            </a:r>
            <a:r>
              <a:rPr lang="en-US" altLang="ko-KR" sz="2800" dirty="0"/>
              <a:t>,</a:t>
            </a:r>
            <a:r>
              <a:rPr lang="ko-KR" altLang="en-US" sz="2800" dirty="0"/>
              <a:t> 당신이 후회한다면</a:t>
            </a:r>
            <a:r>
              <a:rPr lang="en-US" altLang="ko-KR" sz="2800" dirty="0"/>
              <a:t>,</a:t>
            </a:r>
            <a:br>
              <a:rPr lang="ko-KR" altLang="en-US" sz="2800" dirty="0"/>
            </a:br>
            <a:r>
              <a:rPr lang="ko-KR" altLang="en-US" sz="2800" dirty="0"/>
              <a:t>진심이었다는 증거다</a:t>
            </a:r>
            <a:r>
              <a:rPr lang="en-US" altLang="ko-KR" sz="2800" dirty="0"/>
              <a:t>.</a:t>
            </a:r>
            <a:br>
              <a:rPr lang="ko-KR" altLang="en-US" sz="2800" dirty="0"/>
            </a:br>
            <a:br>
              <a:rPr lang="ko-KR" altLang="en-US" sz="2800" dirty="0"/>
            </a:br>
            <a:endParaRPr kumimoji="1"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96DB7D-F4A4-5E45-A294-12B6E7AB92C0}"/>
              </a:ext>
            </a:extLst>
          </p:cNvPr>
          <p:cNvSpPr txBox="1"/>
          <p:nvPr/>
        </p:nvSpPr>
        <p:spPr>
          <a:xfrm>
            <a:off x="15697200" y="9791700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tvN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어쩌다어른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3343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24611" y="2288497"/>
            <a:ext cx="8107770" cy="5881336"/>
            <a:chOff x="10324611" y="2288497"/>
            <a:chExt cx="8107770" cy="588133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975004" y="-1361897"/>
              <a:ext cx="711745" cy="8012532"/>
              <a:chOff x="13975004" y="-1361897"/>
              <a:chExt cx="711745" cy="8012532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975004" y="-1361897"/>
                <a:ext cx="711745" cy="8012532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0955" y="2278965"/>
              <a:ext cx="2134380" cy="87260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15347" y="2180919"/>
              <a:ext cx="1029713" cy="101376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4003576" y="-98071"/>
              <a:ext cx="711745" cy="8069675"/>
              <a:chOff x="14003576" y="-98071"/>
              <a:chExt cx="711745" cy="806967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4003576" y="-98071"/>
                <a:ext cx="711745" cy="806967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1907" y="3564384"/>
              <a:ext cx="1787694" cy="81810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14881" y="3473317"/>
              <a:ext cx="1154922" cy="101376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4022623" y="1175280"/>
              <a:ext cx="711745" cy="8107770"/>
              <a:chOff x="14022623" y="1175280"/>
              <a:chExt cx="711745" cy="81077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14022623" y="1175280"/>
                <a:ext cx="711745" cy="8107770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0955" y="4863755"/>
              <a:ext cx="2134380" cy="87260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15109" y="4765725"/>
              <a:ext cx="1154237" cy="101373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4003576" y="2486725"/>
              <a:ext cx="711745" cy="8069675"/>
              <a:chOff x="14003576" y="2486725"/>
              <a:chExt cx="711745" cy="80696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4003576" y="2486725"/>
                <a:ext cx="711745" cy="806967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91431" y="6148117"/>
              <a:ext cx="1740076" cy="8213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19776" y="6058113"/>
              <a:ext cx="1159285" cy="101376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975004" y="3807694"/>
              <a:ext cx="711745" cy="8012532"/>
              <a:chOff x="13975004" y="3807694"/>
              <a:chExt cx="711745" cy="801253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5400000">
                <a:off x="13975004" y="3807694"/>
                <a:ext cx="711745" cy="801253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00955" y="7441479"/>
              <a:ext cx="1053666" cy="82794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15109" y="7350510"/>
              <a:ext cx="1154237" cy="101376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157733" y="1590081"/>
            <a:ext cx="6922295" cy="17619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8977" y="2716282"/>
            <a:ext cx="4043778" cy="7541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78758" y="1399485"/>
            <a:ext cx="1535544" cy="196756"/>
            <a:chOff x="2078758" y="1399485"/>
            <a:chExt cx="1535544" cy="1967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8758" y="1399485"/>
              <a:ext cx="1535544" cy="1967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01946A-2639-264F-A776-E061398C73AC}"/>
              </a:ext>
            </a:extLst>
          </p:cNvPr>
          <p:cNvSpPr txBox="1"/>
          <p:nvPr/>
        </p:nvSpPr>
        <p:spPr>
          <a:xfrm>
            <a:off x="6324600" y="1790700"/>
            <a:ext cx="6436377" cy="698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그럼에도</a:t>
            </a:r>
            <a:r>
              <a:rPr lang="en-US" altLang="ko-KR" sz="2800" dirty="0"/>
              <a:t>,</a:t>
            </a:r>
            <a:r>
              <a:rPr lang="ko-KR" altLang="en-US" sz="2800" dirty="0"/>
              <a:t> 당신이 무언가를 하고 있다면</a:t>
            </a:r>
            <a:r>
              <a:rPr lang="en-US" altLang="ko-KR" sz="2800" dirty="0"/>
              <a:t>,</a:t>
            </a:r>
            <a:br>
              <a:rPr lang="ko-KR" altLang="en-US" sz="2800" dirty="0"/>
            </a:br>
            <a:r>
              <a:rPr lang="ko-KR" altLang="en-US" sz="2800" dirty="0"/>
              <a:t>무너지지 않았다는 증거다</a:t>
            </a:r>
            <a:r>
              <a:rPr lang="en-US" altLang="ko-KR" sz="2800" dirty="0"/>
              <a:t>.</a:t>
            </a:r>
            <a:br>
              <a:rPr lang="ko-KR" altLang="en-US" sz="2800" dirty="0"/>
            </a:br>
            <a:br>
              <a:rPr lang="ko-KR" altLang="en-US" sz="2800" dirty="0"/>
            </a:br>
            <a:r>
              <a:rPr lang="ko-KR" altLang="en-US" sz="2800" dirty="0"/>
              <a:t>당신이 실패했다고 해서</a:t>
            </a:r>
            <a:r>
              <a:rPr lang="en-US" altLang="ko-KR" sz="2800" dirty="0"/>
              <a:t>,</a:t>
            </a:r>
            <a:br>
              <a:rPr lang="ko-KR" altLang="en-US" sz="2800" dirty="0"/>
            </a:br>
            <a:r>
              <a:rPr lang="ko-KR" altLang="en-US" sz="2800" dirty="0"/>
              <a:t>지쳤다고 해서</a:t>
            </a:r>
            <a:r>
              <a:rPr lang="en-US" altLang="ko-KR" sz="2800" dirty="0"/>
              <a:t>,</a:t>
            </a:r>
            <a:br>
              <a:rPr lang="ko-KR" altLang="en-US" sz="2800" dirty="0"/>
            </a:br>
            <a:r>
              <a:rPr lang="ko-KR" altLang="en-US" sz="2800" dirty="0"/>
              <a:t>좌절했다고 해서</a:t>
            </a:r>
            <a:r>
              <a:rPr lang="en-US" altLang="ko-KR" sz="2800" dirty="0"/>
              <a:t>,</a:t>
            </a:r>
          </a:p>
          <a:p>
            <a:br>
              <a:rPr lang="ko-KR" altLang="en-US" sz="2800" dirty="0"/>
            </a:br>
            <a:r>
              <a:rPr lang="ko-KR" altLang="en-US" sz="2800" dirty="0"/>
              <a:t>그 사실이 당신을 규정짓지 않는다</a:t>
            </a:r>
            <a:r>
              <a:rPr lang="en-US" altLang="ko-KR" sz="2800" dirty="0"/>
              <a:t>.</a:t>
            </a:r>
            <a:br>
              <a:rPr lang="ko-KR" altLang="en-US" sz="2800" dirty="0"/>
            </a:br>
            <a:br>
              <a:rPr lang="ko-KR" altLang="en-US" sz="2800" dirty="0"/>
            </a:br>
            <a:r>
              <a:rPr lang="ko-KR" altLang="en-US" sz="2800" dirty="0"/>
              <a:t>당신이 힘들었던 것은</a:t>
            </a:r>
            <a:br>
              <a:rPr lang="ko-KR" altLang="en-US" sz="2800" dirty="0"/>
            </a:br>
            <a:r>
              <a:rPr lang="ko-KR" altLang="en-US" sz="2800" dirty="0"/>
              <a:t>그만큼 진심이었기 때문이다</a:t>
            </a:r>
            <a:r>
              <a:rPr lang="en-US" altLang="ko-KR" sz="2800" dirty="0"/>
              <a:t>.</a:t>
            </a:r>
            <a:br>
              <a:rPr lang="ko-KR" altLang="en-US" sz="2800" dirty="0"/>
            </a:br>
            <a:br>
              <a:rPr lang="ko-KR" altLang="en-US" sz="2800" dirty="0"/>
            </a:br>
            <a:r>
              <a:rPr lang="ko-KR" altLang="en-US" sz="2800" dirty="0"/>
              <a:t>그렇기에</a:t>
            </a:r>
            <a:br>
              <a:rPr lang="ko-KR" altLang="en-US" sz="2800" dirty="0"/>
            </a:br>
            <a:r>
              <a:rPr lang="ko-KR" altLang="en-US" sz="2800" dirty="0"/>
              <a:t>당신은</a:t>
            </a:r>
            <a:br>
              <a:rPr lang="ko-KR" altLang="en-US" sz="2800" dirty="0"/>
            </a:br>
            <a:r>
              <a:rPr lang="ko-KR" altLang="en-US" sz="2800" dirty="0"/>
              <a:t>꽤 괜찮은 사람이다</a:t>
            </a:r>
            <a:r>
              <a:rPr lang="en-US" altLang="ko-KR" sz="2800" dirty="0"/>
              <a:t>.</a:t>
            </a:r>
            <a:br>
              <a:rPr lang="ko-KR" altLang="en-US" sz="2800" dirty="0"/>
            </a:br>
            <a:endParaRPr kumimoji="1" lang="ko-KR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0E4AC-68EF-5640-AFD6-07C1C2313550}"/>
              </a:ext>
            </a:extLst>
          </p:cNvPr>
          <p:cNvSpPr txBox="1"/>
          <p:nvPr/>
        </p:nvSpPr>
        <p:spPr>
          <a:xfrm>
            <a:off x="15697200" y="9791700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tvN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어쩌다어른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4354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72119" y="1678573"/>
            <a:ext cx="6746859" cy="8990619"/>
            <a:chOff x="10072119" y="1678573"/>
            <a:chExt cx="6746859" cy="899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2119" y="1678573"/>
              <a:ext cx="6746859" cy="899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2568" y="1838413"/>
            <a:ext cx="7461117" cy="9965426"/>
            <a:chOff x="-1772568" y="1838413"/>
            <a:chExt cx="7461117" cy="99654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2568" y="1838413"/>
              <a:ext cx="7461117" cy="99654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1984" y="2191697"/>
            <a:ext cx="8500490" cy="8500490"/>
            <a:chOff x="12071984" y="2191697"/>
            <a:chExt cx="8500490" cy="85004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1984" y="2191697"/>
              <a:ext cx="8500490" cy="85004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9701" y="547034"/>
            <a:ext cx="6986798" cy="15906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63514" y="2220269"/>
            <a:ext cx="1045689" cy="608255"/>
            <a:chOff x="6063514" y="2220269"/>
            <a:chExt cx="1045689" cy="6082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3514" y="2220269"/>
              <a:ext cx="1045689" cy="608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3846" y="4016555"/>
            <a:ext cx="3441692" cy="6330935"/>
            <a:chOff x="3043846" y="4016555"/>
            <a:chExt cx="3441692" cy="63309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3846" y="4016555"/>
              <a:ext cx="3441692" cy="63309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27672" y="3749827"/>
            <a:ext cx="3968728" cy="6612078"/>
            <a:chOff x="5398810" y="3749827"/>
            <a:chExt cx="3968728" cy="66120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8810" y="3749827"/>
              <a:ext cx="3968728" cy="66120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50068" y="4016556"/>
            <a:ext cx="3515456" cy="6346772"/>
            <a:chOff x="8809524" y="3900886"/>
            <a:chExt cx="3433478" cy="63467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09524" y="3900886"/>
              <a:ext cx="3433478" cy="634673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27526" y="1420389"/>
            <a:ext cx="12234199" cy="98331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3241" y="450305"/>
            <a:ext cx="1150234" cy="4209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524096" y="446572"/>
            <a:ext cx="387147" cy="4242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0067" y="2666798"/>
            <a:ext cx="2727238" cy="15661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88848" y="2744779"/>
            <a:ext cx="2718371" cy="14740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198914" y="2752084"/>
            <a:ext cx="2871038" cy="118494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44781" y="2546998"/>
            <a:ext cx="2724410" cy="15792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590429" y="2527951"/>
            <a:ext cx="3763829" cy="15792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365524" y="2659446"/>
            <a:ext cx="2393552" cy="146761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7335" y="1895744"/>
            <a:ext cx="2690695" cy="13334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156219" y="1895744"/>
            <a:ext cx="2662124" cy="13334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95914" y="1895744"/>
            <a:ext cx="2662124" cy="13239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44447" y="1905268"/>
            <a:ext cx="2614505" cy="131443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14695" y="2012039"/>
            <a:ext cx="2770315" cy="118919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183209" y="1895744"/>
            <a:ext cx="2728791" cy="13334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4265" y="-1987915"/>
            <a:ext cx="4727218" cy="59010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3718" y="442772"/>
            <a:ext cx="1064349" cy="4159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524096" y="446572"/>
            <a:ext cx="420814" cy="424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6190" y="3220853"/>
            <a:ext cx="3911819" cy="6218863"/>
            <a:chOff x="976190" y="3220853"/>
            <a:chExt cx="3911819" cy="621886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6190" y="3220853"/>
              <a:ext cx="3911819" cy="6218863"/>
              <a:chOff x="976190" y="3220853"/>
              <a:chExt cx="3911819" cy="62188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6190" y="3220853"/>
                <a:ext cx="3911819" cy="621886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022889" y="3590863"/>
              <a:ext cx="1790863" cy="1790863"/>
              <a:chOff x="2022889" y="3590863"/>
              <a:chExt cx="1790863" cy="17908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22889" y="3590863"/>
                <a:ext cx="1790863" cy="1790863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1276" y="5261933"/>
              <a:ext cx="4420441" cy="1185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31038" y="3209997"/>
            <a:ext cx="3911819" cy="6218863"/>
            <a:chOff x="5231038" y="3209997"/>
            <a:chExt cx="3911819" cy="62188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231038" y="3209997"/>
              <a:ext cx="3911819" cy="6218863"/>
              <a:chOff x="5231038" y="3209997"/>
              <a:chExt cx="3911819" cy="621886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231038" y="3209997"/>
                <a:ext cx="3911819" cy="621886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4923" y="5243257"/>
              <a:ext cx="4353079" cy="11913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99221" y="3196537"/>
            <a:ext cx="3911819" cy="6218863"/>
            <a:chOff x="9499221" y="3196537"/>
            <a:chExt cx="3911819" cy="62188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9221" y="3196537"/>
              <a:ext cx="3911819" cy="621886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36971" y="5237618"/>
            <a:ext cx="4633002" cy="11856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686116" y="3220853"/>
            <a:ext cx="3911819" cy="6218863"/>
            <a:chOff x="13686116" y="3220853"/>
            <a:chExt cx="3911819" cy="621886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86116" y="3220853"/>
              <a:ext cx="3911819" cy="6218863"/>
              <a:chOff x="13686116" y="3220853"/>
              <a:chExt cx="3911819" cy="621886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86116" y="3220853"/>
                <a:ext cx="3911819" cy="621886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47733" y="5261933"/>
              <a:ext cx="4594907" cy="11856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33756" y="3518851"/>
            <a:ext cx="1760487" cy="1624006"/>
            <a:chOff x="6233756" y="3518851"/>
            <a:chExt cx="1760487" cy="162400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33756" y="3518851"/>
              <a:ext cx="1760487" cy="16240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74618" y="3311836"/>
            <a:ext cx="2139059" cy="2139059"/>
            <a:chOff x="10374618" y="3311836"/>
            <a:chExt cx="2139059" cy="21390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74618" y="3311836"/>
              <a:ext cx="2139059" cy="213905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632830" y="3365836"/>
            <a:ext cx="2018392" cy="2018392"/>
            <a:chOff x="14632830" y="3365836"/>
            <a:chExt cx="2018392" cy="20183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32830" y="3365836"/>
              <a:ext cx="2018392" cy="201839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73874" y="2879182"/>
            <a:ext cx="3000608" cy="3000608"/>
            <a:chOff x="9973874" y="2879182"/>
            <a:chExt cx="3000608" cy="30006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73874" y="2879182"/>
              <a:ext cx="3000608" cy="300060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C61578-0445-1F4A-A567-2634EFD53AE5}"/>
              </a:ext>
            </a:extLst>
          </p:cNvPr>
          <p:cNvSpPr txBox="1"/>
          <p:nvPr/>
        </p:nvSpPr>
        <p:spPr>
          <a:xfrm>
            <a:off x="10467550" y="7457678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SECGothic M" pitchFamily="2" charset="-127"/>
                <a:ea typeface="SECGothic M" pitchFamily="2" charset="-127"/>
              </a:rPr>
              <a:t>실시간 라이브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549C79-90D9-6E4E-8827-0C8286033145}"/>
              </a:ext>
            </a:extLst>
          </p:cNvPr>
          <p:cNvSpPr txBox="1"/>
          <p:nvPr/>
        </p:nvSpPr>
        <p:spPr>
          <a:xfrm>
            <a:off x="6383576" y="7121207"/>
            <a:ext cx="14157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SECGothic M" pitchFamily="2" charset="-127"/>
                <a:ea typeface="SECGothic M" pitchFamily="2" charset="-127"/>
              </a:rPr>
              <a:t>정보공유</a:t>
            </a:r>
            <a:endParaRPr kumimoji="1" lang="en-US" altLang="ko-KR" sz="2400" dirty="0">
              <a:latin typeface="SECGothic M" pitchFamily="2" charset="-127"/>
              <a:ea typeface="SECGothic M" pitchFamily="2" charset="-127"/>
            </a:endParaRPr>
          </a:p>
          <a:p>
            <a:pPr algn="ctr"/>
            <a:endParaRPr kumimoji="1" lang="en-US" altLang="ko-KR" sz="2400" dirty="0">
              <a:latin typeface="SECGothic M" pitchFamily="2" charset="-127"/>
              <a:ea typeface="SECGothic M" pitchFamily="2" charset="-127"/>
            </a:endParaRPr>
          </a:p>
          <a:p>
            <a:pPr algn="ctr"/>
            <a:r>
              <a:rPr kumimoji="1" lang="ko-KR" altLang="en-US" sz="2400" dirty="0" err="1">
                <a:latin typeface="SECGothic M" pitchFamily="2" charset="-127"/>
                <a:ea typeface="SECGothic M" pitchFamily="2" charset="-127"/>
              </a:rPr>
              <a:t>익명가능</a:t>
            </a:r>
            <a:endParaRPr kumimoji="1" lang="ko-KR" altLang="en-US" sz="2400" dirty="0">
              <a:latin typeface="SECGothic M" pitchFamily="2" charset="-127"/>
              <a:ea typeface="SECGothic M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0A27C0-3F7D-BE43-A875-B42C79F346D3}"/>
              </a:ext>
            </a:extLst>
          </p:cNvPr>
          <p:cNvSpPr txBox="1"/>
          <p:nvPr/>
        </p:nvSpPr>
        <p:spPr>
          <a:xfrm>
            <a:off x="1716829" y="7121207"/>
            <a:ext cx="2249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SECGothic M" pitchFamily="2" charset="-127"/>
                <a:ea typeface="SECGothic M" pitchFamily="2" charset="-127"/>
              </a:rPr>
              <a:t>믿을 수 있는</a:t>
            </a:r>
            <a:endParaRPr kumimoji="1" lang="en-US" altLang="ko-KR" sz="2400" dirty="0">
              <a:latin typeface="SECGothic M" pitchFamily="2" charset="-127"/>
              <a:ea typeface="SECGothic M" pitchFamily="2" charset="-127"/>
            </a:endParaRPr>
          </a:p>
          <a:p>
            <a:pPr algn="ctr"/>
            <a:endParaRPr kumimoji="1" lang="en-US" altLang="ko-KR" sz="2400" dirty="0">
              <a:latin typeface="SECGothic M" pitchFamily="2" charset="-127"/>
              <a:ea typeface="SECGothic M" pitchFamily="2" charset="-127"/>
            </a:endParaRPr>
          </a:p>
          <a:p>
            <a:pPr algn="ctr"/>
            <a:r>
              <a:rPr kumimoji="1" lang="ko-KR" altLang="en-US" sz="2400" dirty="0">
                <a:latin typeface="SECGothic M" pitchFamily="2" charset="-127"/>
                <a:ea typeface="SECGothic M" pitchFamily="2" charset="-127"/>
              </a:rPr>
              <a:t>임직원 간 거래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FCCF22-2BFD-284A-9A86-CEBDB0C92037}"/>
              </a:ext>
            </a:extLst>
          </p:cNvPr>
          <p:cNvSpPr txBox="1"/>
          <p:nvPr/>
        </p:nvSpPr>
        <p:spPr>
          <a:xfrm>
            <a:off x="14898071" y="7490538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SECGothic M" pitchFamily="2" charset="-127"/>
                <a:ea typeface="SECGothic M" pitchFamily="2" charset="-127"/>
              </a:rPr>
              <a:t>ESG </a:t>
            </a:r>
            <a:r>
              <a:rPr kumimoji="1" lang="ko-KR" altLang="en-US" sz="2400" dirty="0">
                <a:latin typeface="SECGothic M" pitchFamily="2" charset="-127"/>
                <a:ea typeface="SECGothic M" pitchFamily="2" charset="-127"/>
              </a:rPr>
              <a:t>실천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31310" y="0"/>
            <a:ext cx="8563928" cy="10323810"/>
            <a:chOff x="9731310" y="0"/>
            <a:chExt cx="856392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31310" y="0"/>
              <a:ext cx="8563928" cy="1032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813" y="450305"/>
            <a:ext cx="1183987" cy="420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82642" y="6983075"/>
            <a:ext cx="7006862" cy="2801074"/>
            <a:chOff x="10182642" y="6983075"/>
            <a:chExt cx="7006862" cy="2801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1097" y="5704425"/>
              <a:ext cx="14013725" cy="560214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2642" y="6983075"/>
              <a:ext cx="7006862" cy="280107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16002" y="8111679"/>
            <a:ext cx="3156638" cy="8056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46478" y="8687811"/>
            <a:ext cx="6302784" cy="872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16958" y="7224324"/>
            <a:ext cx="788062" cy="788062"/>
            <a:chOff x="10416958" y="7224324"/>
            <a:chExt cx="788062" cy="7880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416958" y="7224324"/>
              <a:ext cx="788062" cy="788062"/>
              <a:chOff x="10416958" y="7224324"/>
              <a:chExt cx="788062" cy="78806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416958" y="7224324"/>
                <a:ext cx="788062" cy="78806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6926" y="7229214"/>
              <a:ext cx="1229781" cy="9256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1645" y="1106807"/>
            <a:ext cx="2647591" cy="128839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524096" y="446572"/>
            <a:ext cx="421205" cy="4242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20417" y="7368567"/>
            <a:ext cx="2320343" cy="2320343"/>
            <a:chOff x="1520417" y="7368567"/>
            <a:chExt cx="2320343" cy="23203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0417" y="7368567"/>
              <a:ext cx="2320343" cy="23203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90816" y="303682"/>
            <a:ext cx="4457143" cy="9685714"/>
            <a:chOff x="4690816" y="303682"/>
            <a:chExt cx="4457143" cy="96857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690816" y="303682"/>
              <a:ext cx="4452041" cy="9678350"/>
              <a:chOff x="4690816" y="303682"/>
              <a:chExt cx="4452041" cy="967835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690816" y="303682"/>
                <a:ext cx="4452041" cy="967835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12888" y="836157"/>
              <a:ext cx="4202927" cy="8709400"/>
              <a:chOff x="4812888" y="836157"/>
              <a:chExt cx="4202927" cy="870940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812888" y="836157"/>
                <a:ext cx="4202927" cy="8709400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75933" y="2496594"/>
            <a:ext cx="3725607" cy="4231865"/>
            <a:chOff x="675933" y="2496594"/>
            <a:chExt cx="3725607" cy="423186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024753" y="542778"/>
              <a:ext cx="7451214" cy="8463730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5933" y="2496594"/>
              <a:ext cx="3725607" cy="423186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0202" y="4368533"/>
            <a:ext cx="3525609" cy="179970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639871" y="1844170"/>
            <a:ext cx="230940" cy="230940"/>
            <a:chOff x="8639871" y="1844170"/>
            <a:chExt cx="230940" cy="23094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8639871" y="1844170"/>
              <a:ext cx="230940" cy="2309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496919" y="2273749"/>
            <a:ext cx="515178" cy="60745"/>
            <a:chOff x="8496919" y="2273749"/>
            <a:chExt cx="515178" cy="607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6200000">
              <a:off x="8496919" y="2273749"/>
              <a:ext cx="515178" cy="607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63760" y="2533139"/>
            <a:ext cx="1778589" cy="63799"/>
            <a:chOff x="8763760" y="2533139"/>
            <a:chExt cx="1778589" cy="6379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8763760" y="2533139"/>
              <a:ext cx="1778589" cy="637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58832" y="254302"/>
            <a:ext cx="2998821" cy="6494199"/>
            <a:chOff x="10458832" y="254302"/>
            <a:chExt cx="2998821" cy="649419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58832" y="254302"/>
              <a:ext cx="2998821" cy="6494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13274" y="303682"/>
            <a:ext cx="2957131" cy="6424777"/>
            <a:chOff x="14013274" y="303682"/>
            <a:chExt cx="2957131" cy="642477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13274" y="303682"/>
              <a:ext cx="2957131" cy="642477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11431" y="2779943"/>
            <a:ext cx="788062" cy="788062"/>
            <a:chOff x="911431" y="2779943"/>
            <a:chExt cx="788062" cy="78806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11431" y="2779943"/>
              <a:ext cx="788062" cy="788062"/>
              <a:chOff x="911431" y="2779943"/>
              <a:chExt cx="788062" cy="78806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11431" y="2779943"/>
                <a:ext cx="788062" cy="788062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3904" y="2784837"/>
              <a:ext cx="1237505" cy="925620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23400" y="3691955"/>
            <a:ext cx="3682486" cy="8056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31310" y="0"/>
            <a:ext cx="8563928" cy="10323810"/>
            <a:chOff x="9731310" y="0"/>
            <a:chExt cx="856392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31310" y="0"/>
              <a:ext cx="8563928" cy="1032381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813" y="450305"/>
            <a:ext cx="1183987" cy="4209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1645" y="1106807"/>
            <a:ext cx="1661581" cy="128839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24096" y="446572"/>
            <a:ext cx="424947" cy="424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0417" y="7368567"/>
            <a:ext cx="2320343" cy="2320343"/>
            <a:chOff x="1520417" y="7368567"/>
            <a:chExt cx="2320343" cy="23203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417" y="7368567"/>
              <a:ext cx="2320343" cy="23203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90816" y="303682"/>
            <a:ext cx="4457143" cy="9685714"/>
            <a:chOff x="4690816" y="303682"/>
            <a:chExt cx="4457143" cy="96857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690816" y="303682"/>
              <a:ext cx="4452041" cy="9678350"/>
              <a:chOff x="4690816" y="303682"/>
              <a:chExt cx="4452041" cy="967835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690816" y="303682"/>
                <a:ext cx="4452041" cy="96783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812888" y="836157"/>
              <a:ext cx="4202927" cy="8709400"/>
              <a:chOff x="4812888" y="836157"/>
              <a:chExt cx="4202927" cy="870940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812888" y="836157"/>
                <a:ext cx="4202927" cy="870940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639871" y="1844170"/>
            <a:ext cx="230940" cy="230940"/>
            <a:chOff x="8639871" y="1844170"/>
            <a:chExt cx="230940" cy="2309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8639871" y="1844170"/>
              <a:ext cx="230940" cy="2309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96919" y="2273749"/>
            <a:ext cx="515178" cy="60745"/>
            <a:chOff x="8496919" y="2273749"/>
            <a:chExt cx="515178" cy="6074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8496919" y="2273749"/>
              <a:ext cx="515178" cy="607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63760" y="2533139"/>
            <a:ext cx="1778589" cy="63799"/>
            <a:chOff x="8763760" y="2533139"/>
            <a:chExt cx="1778589" cy="637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8763760" y="2533139"/>
              <a:ext cx="1778589" cy="637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02407" y="272584"/>
            <a:ext cx="4457143" cy="9685714"/>
            <a:chOff x="10402407" y="272584"/>
            <a:chExt cx="4457143" cy="9685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402407" y="272584"/>
              <a:ext cx="4452041" cy="9678350"/>
              <a:chOff x="10402407" y="272584"/>
              <a:chExt cx="4452041" cy="967835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402407" y="272584"/>
                <a:ext cx="4452041" cy="96783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524478" y="805059"/>
              <a:ext cx="4202927" cy="8709400"/>
              <a:chOff x="10524478" y="805059"/>
              <a:chExt cx="4202927" cy="870940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524478" y="805059"/>
                <a:ext cx="4202927" cy="870940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75933" y="2496594"/>
            <a:ext cx="4640686" cy="4231865"/>
            <a:chOff x="675933" y="2496594"/>
            <a:chExt cx="4640686" cy="423186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75933" y="2496594"/>
              <a:ext cx="3725607" cy="4231865"/>
              <a:chOff x="675933" y="2496594"/>
              <a:chExt cx="3725607" cy="423186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1024753" y="542778"/>
                <a:ext cx="7451214" cy="8463730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75933" y="2496594"/>
                <a:ext cx="3725607" cy="4231865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9612" y="4341133"/>
              <a:ext cx="3584371" cy="143223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911431" y="2779943"/>
              <a:ext cx="788062" cy="788062"/>
              <a:chOff x="911431" y="2779943"/>
              <a:chExt cx="788062" cy="788062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11431" y="2779943"/>
                <a:ext cx="788062" cy="788062"/>
                <a:chOff x="911431" y="2779943"/>
                <a:chExt cx="788062" cy="788062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11431" y="2779943"/>
                  <a:ext cx="788062" cy="788062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03904" y="2784837"/>
                <a:ext cx="1237505" cy="925620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2924" y="3691955"/>
              <a:ext cx="3556019" cy="798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31310" y="0"/>
            <a:ext cx="8563928" cy="10323810"/>
            <a:chOff x="9731310" y="0"/>
            <a:chExt cx="856392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31310" y="0"/>
              <a:ext cx="8563928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82642" y="6983075"/>
            <a:ext cx="7540844" cy="2801074"/>
            <a:chOff x="10182642" y="6983075"/>
            <a:chExt cx="7540844" cy="28010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4107" y="5704425"/>
              <a:ext cx="15081688" cy="560214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2642" y="6983075"/>
              <a:ext cx="7540844" cy="28010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62955" y="7952755"/>
            <a:ext cx="2595133" cy="7984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86735" y="8645049"/>
            <a:ext cx="6866765" cy="8887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63897" y="7099543"/>
            <a:ext cx="788062" cy="788062"/>
            <a:chOff x="10563897" y="7099543"/>
            <a:chExt cx="788062" cy="78806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63897" y="7099543"/>
              <a:ext cx="788062" cy="78806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85886" y="7104431"/>
            <a:ext cx="1229781" cy="9256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169" y="1125959"/>
            <a:ext cx="2647591" cy="12499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524096" y="446572"/>
            <a:ext cx="421205" cy="4242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24408" y="438200"/>
            <a:ext cx="6177732" cy="6177732"/>
            <a:chOff x="10924408" y="438200"/>
            <a:chExt cx="6177732" cy="617773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24408" y="438200"/>
              <a:ext cx="6177732" cy="6177732"/>
              <a:chOff x="10924408" y="438200"/>
              <a:chExt cx="6177732" cy="617773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924408" y="438200"/>
                <a:ext cx="6177732" cy="61777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022446" y="530637"/>
              <a:ext cx="5974881" cy="5998126"/>
              <a:chOff x="11022446" y="530637"/>
              <a:chExt cx="5974881" cy="599812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022446" y="530637"/>
                <a:ext cx="5974881" cy="599812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20417" y="7368567"/>
            <a:ext cx="2320343" cy="2320343"/>
            <a:chOff x="1520417" y="7368567"/>
            <a:chExt cx="2320343" cy="23203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20417" y="7368567"/>
              <a:ext cx="2320343" cy="23203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5933" y="2496594"/>
            <a:ext cx="3725607" cy="4231865"/>
            <a:chOff x="675933" y="2496594"/>
            <a:chExt cx="3725607" cy="42318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024753" y="542778"/>
              <a:ext cx="7451214" cy="846373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933" y="2496594"/>
              <a:ext cx="3725607" cy="42318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15401" y="303682"/>
            <a:ext cx="4457143" cy="9685714"/>
            <a:chOff x="5015401" y="303682"/>
            <a:chExt cx="4457143" cy="96857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015401" y="303682"/>
              <a:ext cx="4452041" cy="9678350"/>
              <a:chOff x="5015401" y="303682"/>
              <a:chExt cx="4452041" cy="967835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015401" y="303682"/>
                <a:ext cx="4452041" cy="96783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137473" y="836157"/>
              <a:ext cx="4202927" cy="8709400"/>
              <a:chOff x="5137473" y="836157"/>
              <a:chExt cx="4202927" cy="870940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137473" y="836157"/>
                <a:ext cx="4202927" cy="8709400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49726" y="4015314"/>
            <a:ext cx="3559295" cy="141230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3381" y="3390317"/>
            <a:ext cx="2595229" cy="79845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11431" y="2630161"/>
            <a:ext cx="788062" cy="788062"/>
            <a:chOff x="911431" y="2630161"/>
            <a:chExt cx="788062" cy="78806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11431" y="2630161"/>
              <a:ext cx="788062" cy="788062"/>
              <a:chOff x="911431" y="2630161"/>
              <a:chExt cx="788062" cy="78806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1431" y="2630161"/>
                <a:ext cx="788062" cy="788062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3904" y="2635054"/>
              <a:ext cx="1237505" cy="92562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31813" y="450305"/>
            <a:ext cx="1183987" cy="42095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011056" y="2736590"/>
            <a:ext cx="2912772" cy="1745868"/>
            <a:chOff x="8011056" y="2736590"/>
            <a:chExt cx="2912772" cy="174586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412241" y="3686449"/>
              <a:ext cx="1428571" cy="57143"/>
              <a:chOff x="7412241" y="3686449"/>
              <a:chExt cx="1428571" cy="57143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16200000">
                <a:off x="7412241" y="3686449"/>
                <a:ext cx="1428571" cy="5714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115788" y="4422442"/>
              <a:ext cx="2808040" cy="60016"/>
              <a:chOff x="8115788" y="4422442"/>
              <a:chExt cx="2808040" cy="6001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10800000">
                <a:off x="8115788" y="4422442"/>
                <a:ext cx="2808040" cy="6001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011056" y="2736590"/>
              <a:ext cx="230940" cy="230940"/>
              <a:chOff x="8011056" y="2736590"/>
              <a:chExt cx="230940" cy="23094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6200000">
                <a:off x="8011056" y="2736590"/>
                <a:ext cx="230940" cy="2309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0834" y="0"/>
            <a:ext cx="8563928" cy="10323810"/>
            <a:chOff x="9740834" y="0"/>
            <a:chExt cx="8563928" cy="103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0834" y="0"/>
              <a:ext cx="8563928" cy="103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35086" y="4075693"/>
            <a:ext cx="5145307" cy="3224786"/>
            <a:chOff x="2435086" y="4075693"/>
            <a:chExt cx="5145307" cy="32247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7" y="2603624"/>
              <a:ext cx="10290614" cy="644957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5086" y="4075693"/>
              <a:ext cx="5145307" cy="3224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79635" y="7320050"/>
            <a:ext cx="3412584" cy="1321107"/>
            <a:chOff x="5979635" y="7320050"/>
            <a:chExt cx="3412584" cy="13211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420316" y="7944039"/>
              <a:ext cx="1293392" cy="45414"/>
              <a:chOff x="5420316" y="7944039"/>
              <a:chExt cx="1293392" cy="454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5420316" y="7944039"/>
                <a:ext cx="1293392" cy="454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058886" y="8595743"/>
              <a:ext cx="3333333" cy="45414"/>
              <a:chOff x="6058886" y="8595743"/>
              <a:chExt cx="3333333" cy="45414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58886" y="8595743"/>
                <a:ext cx="3333333" cy="454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979635" y="7320050"/>
              <a:ext cx="174754" cy="174754"/>
              <a:chOff x="5979635" y="7320050"/>
              <a:chExt cx="174754" cy="17475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5979635" y="7320050"/>
                <a:ext cx="174754" cy="17475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636399" y="6743661"/>
            <a:ext cx="175111" cy="175111"/>
            <a:chOff x="12636399" y="6743661"/>
            <a:chExt cx="175111" cy="1751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2636399" y="6743661"/>
              <a:ext cx="175111" cy="1751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638087" y="3162974"/>
            <a:ext cx="1806820" cy="2141444"/>
            <a:chOff x="15638087" y="3162974"/>
            <a:chExt cx="1806820" cy="21414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38087" y="3162974"/>
              <a:ext cx="1806820" cy="2141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03066" y="5045554"/>
            <a:ext cx="5145307" cy="3224786"/>
            <a:chOff x="12703066" y="5045554"/>
            <a:chExt cx="5145307" cy="32247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0736" y="3573485"/>
              <a:ext cx="10290614" cy="644957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03066" y="5045554"/>
              <a:ext cx="5145307" cy="32247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60669" y="6103294"/>
            <a:ext cx="3664533" cy="7984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59906" y="6906992"/>
            <a:ext cx="4609737" cy="118399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46132" y="6997916"/>
            <a:ext cx="2010931" cy="3442627"/>
            <a:chOff x="346132" y="6997916"/>
            <a:chExt cx="2010931" cy="344262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6132" y="6997916"/>
              <a:ext cx="2010931" cy="344262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2122" y="1122102"/>
            <a:ext cx="4314381" cy="137905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524096" y="446572"/>
            <a:ext cx="420557" cy="4242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43145" y="5133431"/>
            <a:ext cx="2553028" cy="79845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91887" y="5937135"/>
            <a:ext cx="4609832" cy="5294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335076" y="300000"/>
            <a:ext cx="4457143" cy="9685714"/>
            <a:chOff x="7335076" y="300000"/>
            <a:chExt cx="4457143" cy="968571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335076" y="300000"/>
              <a:ext cx="4452041" cy="9678350"/>
              <a:chOff x="7335076" y="300000"/>
              <a:chExt cx="4452041" cy="967835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335076" y="300000"/>
                <a:ext cx="4452041" cy="967835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457148" y="832475"/>
              <a:ext cx="4202927" cy="8709400"/>
              <a:chOff x="7457148" y="832475"/>
              <a:chExt cx="4202927" cy="870940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457148" y="832475"/>
                <a:ext cx="4202927" cy="870940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2725049" y="4297653"/>
            <a:ext cx="788062" cy="788062"/>
            <a:chOff x="2725049" y="4297653"/>
            <a:chExt cx="788062" cy="78806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725049" y="4297653"/>
              <a:ext cx="788062" cy="788062"/>
              <a:chOff x="2725049" y="4297653"/>
              <a:chExt cx="788062" cy="78806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725049" y="4297653"/>
                <a:ext cx="788062" cy="788062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17521" y="4302546"/>
              <a:ext cx="1237505" cy="92562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42571" y="5247619"/>
            <a:ext cx="788062" cy="788062"/>
            <a:chOff x="12942571" y="5247619"/>
            <a:chExt cx="788062" cy="78806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942571" y="5247619"/>
              <a:ext cx="788062" cy="788062"/>
              <a:chOff x="12942571" y="5247619"/>
              <a:chExt cx="788062" cy="78806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942571" y="5247619"/>
                <a:ext cx="788062" cy="788062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72539" y="5252509"/>
              <a:ext cx="1229781" cy="92561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549727" y="6809319"/>
            <a:ext cx="2129204" cy="45507"/>
            <a:chOff x="10549727" y="6809319"/>
            <a:chExt cx="2129204" cy="4550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49727" y="6809319"/>
              <a:ext cx="2129204" cy="4550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36686" y="1332143"/>
            <a:ext cx="3865508" cy="2162269"/>
            <a:chOff x="7636686" y="1332143"/>
            <a:chExt cx="3865508" cy="216226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36686" y="1332143"/>
              <a:ext cx="3865508" cy="216226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1813" y="450305"/>
            <a:ext cx="1183987" cy="4209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CE3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13690" y="7866130"/>
            <a:ext cx="10058335" cy="1727342"/>
            <a:chOff x="4113690" y="7866130"/>
            <a:chExt cx="10058335" cy="17273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40314" y="7077624"/>
              <a:ext cx="20116670" cy="34546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690" y="7866130"/>
              <a:ext cx="10058335" cy="172734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8493" y="601867"/>
            <a:ext cx="8978105" cy="16668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11031" y="-12223"/>
            <a:ext cx="874683" cy="874683"/>
            <a:chOff x="17411031" y="-12223"/>
            <a:chExt cx="874683" cy="8746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7049812" y="-373442"/>
              <a:ext cx="1749366" cy="174936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7411031" y="-12223"/>
              <a:ext cx="874683" cy="874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550" y="1673631"/>
            <a:ext cx="4594280" cy="5038722"/>
            <a:chOff x="514550" y="1673631"/>
            <a:chExt cx="4594280" cy="50387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550" y="1673631"/>
              <a:ext cx="4594280" cy="50387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48699" y="1383224"/>
            <a:ext cx="5781525" cy="5123173"/>
            <a:chOff x="12348699" y="1383224"/>
            <a:chExt cx="5781525" cy="51231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8699" y="1383224"/>
              <a:ext cx="5781525" cy="512317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718" y="440477"/>
            <a:ext cx="1851730" cy="420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524096" y="446572"/>
            <a:ext cx="414109" cy="4242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59350" y="8113095"/>
            <a:ext cx="5728831" cy="14631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17674" y="2048490"/>
            <a:ext cx="7084535" cy="5156409"/>
            <a:chOff x="5217674" y="2048490"/>
            <a:chExt cx="7084535" cy="51564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17674" y="2048490"/>
              <a:ext cx="7084535" cy="51564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132</Words>
  <Application>Microsoft Macintosh PowerPoint</Application>
  <PresentationFormat>사용자 지정</PresentationFormat>
  <Paragraphs>17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?? ??</vt:lpstr>
      <vt:lpstr>SECGothic 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Office 사용자</cp:lastModifiedBy>
  <cp:revision>11</cp:revision>
  <dcterms:created xsi:type="dcterms:W3CDTF">2023-11-10T10:32:30Z</dcterms:created>
  <dcterms:modified xsi:type="dcterms:W3CDTF">2023-11-21T13:40:16Z</dcterms:modified>
</cp:coreProperties>
</file>